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2" r:id="rId1"/>
    <p:sldMasterId id="2147483676" r:id="rId2"/>
  </p:sldMasterIdLst>
  <p:notesMasterIdLst>
    <p:notesMasterId r:id="rId7"/>
  </p:notesMasterIdLst>
  <p:handoutMasterIdLst>
    <p:handoutMasterId r:id="rId8"/>
  </p:handoutMasterIdLst>
  <p:sldIdLst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5" d="100"/>
          <a:sy n="85" d="100"/>
        </p:scale>
        <p:origin x="272" y="4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2" d="100"/>
          <a:sy n="52" d="100"/>
        </p:scale>
        <p:origin x="2680" y="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1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3B37B94-05ED-49D3-BF2B-2089500593B3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D6EEA-15A1-405E-9052-49C9A8365913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953904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0103CBA-0217-4D6F-8F5D-183A27462E3C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73873C-8118-4FD6-8621-00EC3263876C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59230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2954950de3f_0_94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g2954950de3f_0_94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630468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g2978ca7607e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3" name="Google Shape;143;g2978ca7607e_0_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4" name="Google Shape;144;g2978ca7607e_0_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buNone/>
            </a:pPr>
            <a:fld id="{00000000-1234-1234-1234-123412341234}" type="slidenum">
              <a:rPr lang="es-ES"/>
              <a:t>2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16009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g2978ca7607e_0_1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9" name="Google Shape;149;g2978ca7607e_0_170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0" name="Google Shape;150;g2978ca7607e_0_170:notes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00"/>
          </a:xfrm>
          <a:prstGeom prst="rect">
            <a:avLst/>
          </a:prstGeom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/>
              <a:t>3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9863989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g294d3683973_0_31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6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5" name="Google Shape;155;g294d3683973_0_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060476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11" Type="http://schemas.openxmlformats.org/officeDocument/2006/relationships/image" Target="cid:image001.jpg@01DCE85C.C6F80310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8.pn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cid:image001.jpg@01DCE85C.C6F80310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cid:image001.jpg@01DCE85C.C6F80310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10.png"/><Relationship Id="rId7" Type="http://schemas.openxmlformats.org/officeDocument/2006/relationships/image" Target="../media/image6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2.png"/><Relationship Id="rId10" Type="http://schemas.openxmlformats.org/officeDocument/2006/relationships/image" Target="cid:image001.jpg@01DCE85C.C6F80310" TargetMode="External"/><Relationship Id="rId4" Type="http://schemas.openxmlformats.org/officeDocument/2006/relationships/image" Target="../media/image4.png"/><Relationship Id="rId9" Type="http://schemas.openxmlformats.org/officeDocument/2006/relationships/image" Target="../media/image9.jpeg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3.jp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2.png"/><Relationship Id="rId11" Type="http://schemas.openxmlformats.org/officeDocument/2006/relationships/image" Target="cid:image001.jpg@01DCE85C.C6F80310" TargetMode="External"/><Relationship Id="rId5" Type="http://schemas.openxmlformats.org/officeDocument/2006/relationships/image" Target="../media/image4.png"/><Relationship Id="rId10" Type="http://schemas.openxmlformats.org/officeDocument/2006/relationships/image" Target="../media/image9.jpeg"/><Relationship Id="rId4" Type="http://schemas.openxmlformats.org/officeDocument/2006/relationships/image" Target="../media/image10.png"/><Relationship Id="rId9" Type="http://schemas.openxmlformats.org/officeDocument/2006/relationships/image" Target="../media/image7.png"/></Relationships>
</file>

<file path=ppt/slideLayouts/_rels/slideLayout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.png"/><Relationship Id="rId7" Type="http://schemas.openxmlformats.org/officeDocument/2006/relationships/image" Target="../media/image5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4.png"/><Relationship Id="rId11" Type="http://schemas.openxmlformats.org/officeDocument/2006/relationships/image" Target="cid:image001.jpg@01DCE85C.C6F80310" TargetMode="External"/><Relationship Id="rId5" Type="http://schemas.openxmlformats.org/officeDocument/2006/relationships/image" Target="../media/image10.png"/><Relationship Id="rId10" Type="http://schemas.openxmlformats.org/officeDocument/2006/relationships/image" Target="../media/image9.jpeg"/><Relationship Id="rId4" Type="http://schemas.openxmlformats.org/officeDocument/2006/relationships/image" Target="../media/image3.jpg"/><Relationship Id="rId9" Type="http://schemas.openxmlformats.org/officeDocument/2006/relationships/image" Target="../media/image7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" type="title" preserve="1">
  <p:cSld name="Diapositiva de título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oogle Shape;16;p5"/>
          <p:cNvPicPr preferRelativeResize="0"/>
          <p:nvPr/>
        </p:nvPicPr>
        <p:blipFill rotWithShape="1">
          <a:blip r:embed="rId2">
            <a:alphaModFix amt="49000"/>
          </a:blip>
          <a:srcRect l="46741" t="-9524" r="33274" b="36259"/>
          <a:stretch/>
        </p:blipFill>
        <p:spPr>
          <a:xfrm>
            <a:off x="-30625" y="-981692"/>
            <a:ext cx="2956225" cy="70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17" name="Google Shape;17;p5"/>
          <p:cNvSpPr/>
          <p:nvPr/>
        </p:nvSpPr>
        <p:spPr>
          <a:xfrm>
            <a:off x="-30633" y="-71433"/>
            <a:ext cx="96400" cy="69924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" name="Google Shape;18;p5"/>
          <p:cNvSpPr txBox="1"/>
          <p:nvPr/>
        </p:nvSpPr>
        <p:spPr>
          <a:xfrm>
            <a:off x="5902016" y="5758267"/>
            <a:ext cx="3576257" cy="32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67" dirty="0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de Diciembre de 2026 / Espacio Caixa Fórum</a:t>
            </a:r>
            <a:endParaRPr sz="1067" dirty="0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9" name="Google Shape;19;p5"/>
          <p:cNvSpPr/>
          <p:nvPr/>
        </p:nvSpPr>
        <p:spPr>
          <a:xfrm rot="5400000">
            <a:off x="6110400" y="34700"/>
            <a:ext cx="43200" cy="12134400"/>
          </a:xfrm>
          <a:prstGeom prst="rect">
            <a:avLst/>
          </a:prstGeom>
          <a:solidFill>
            <a:srgbClr val="E3061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0" name="Google Shape;20;p5"/>
          <p:cNvSpPr/>
          <p:nvPr/>
        </p:nvSpPr>
        <p:spPr>
          <a:xfrm>
            <a:off x="12126025" y="-71425"/>
            <a:ext cx="96400" cy="70620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1" name="Google Shape;21;p5"/>
          <p:cNvSpPr/>
          <p:nvPr/>
        </p:nvSpPr>
        <p:spPr>
          <a:xfrm>
            <a:off x="2925600" y="-71432"/>
            <a:ext cx="96400" cy="61516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5"/>
          <p:cNvSpPr txBox="1"/>
          <p:nvPr/>
        </p:nvSpPr>
        <p:spPr>
          <a:xfrm>
            <a:off x="2185575" y="308151"/>
            <a:ext cx="8799200" cy="51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/>
            </a:outerShdw>
          </a:effectLst>
        </p:spPr>
        <p:txBody>
          <a:bodyPr spcFirstLastPara="1" wrap="square" lIns="91433" tIns="45700" rIns="91433" bIns="45700" anchor="t" anchorCtr="0">
            <a:normAutofit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s-ES" sz="3067" dirty="0">
                <a:solidFill>
                  <a:srgbClr val="1C73E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 Jornada de Salud Comunitaria</a:t>
            </a:r>
            <a:endParaRPr sz="3067" dirty="0">
              <a:solidFill>
                <a:srgbClr val="1C73E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23" name="Google Shape;23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183149" y="308163"/>
            <a:ext cx="744600" cy="9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24" name="Google Shape;24;p5"/>
          <p:cNvSpPr txBox="1"/>
          <p:nvPr/>
        </p:nvSpPr>
        <p:spPr>
          <a:xfrm>
            <a:off x="5076975" y="1081775"/>
            <a:ext cx="5908000" cy="32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/>
            </a:outerShdw>
          </a:effectLst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None/>
            </a:pPr>
            <a:r>
              <a:rPr lang="es-ES" sz="1600" b="1" i="1" dirty="0">
                <a:solidFill>
                  <a:srgbClr val="1C73E8"/>
                </a:solidFill>
                <a:latin typeface="Montserrat"/>
                <a:ea typeface="Montserrat"/>
                <a:cs typeface="Montserrat"/>
                <a:sym typeface="Montserrat"/>
              </a:rPr>
              <a:t>“CUIDAMOS LA SALUD, CONSTRUIMOS COMUNIDAD”</a:t>
            </a:r>
            <a:endParaRPr sz="1600" b="1" i="1" dirty="0">
              <a:solidFill>
                <a:srgbClr val="1C73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5" name="Google Shape;25;p5"/>
          <p:cNvSpPr txBox="1"/>
          <p:nvPr/>
        </p:nvSpPr>
        <p:spPr>
          <a:xfrm>
            <a:off x="5337975" y="766800"/>
            <a:ext cx="5646800" cy="32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/>
            </a:outerShdw>
          </a:effectLst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ES" sz="2000" b="1">
                <a:solidFill>
                  <a:srgbClr val="E30612"/>
                </a:solidFill>
                <a:latin typeface="Montserrat"/>
                <a:ea typeface="Montserrat"/>
                <a:cs typeface="Montserrat"/>
                <a:sym typeface="Montserrat"/>
              </a:rPr>
              <a:t>de la Comunidad de Madrid</a:t>
            </a:r>
            <a:endParaRPr sz="2000" b="1">
              <a:solidFill>
                <a:srgbClr val="E3061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26" name="Google Shape;26;p5"/>
          <p:cNvSpPr/>
          <p:nvPr/>
        </p:nvSpPr>
        <p:spPr>
          <a:xfrm>
            <a:off x="3437751" y="2407651"/>
            <a:ext cx="2135600" cy="2168000"/>
          </a:xfrm>
          <a:prstGeom prst="ellipse">
            <a:avLst/>
          </a:prstGeom>
          <a:solidFill>
            <a:schemeClr val="lt1"/>
          </a:solidFill>
          <a:ln w="9525" cap="flat" cmpd="sng">
            <a:solidFill>
              <a:schemeClr val="dk2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" name="Google Shape;27;p5"/>
          <p:cNvSpPr txBox="1"/>
          <p:nvPr/>
        </p:nvSpPr>
        <p:spPr>
          <a:xfrm>
            <a:off x="3699351" y="3163667"/>
            <a:ext cx="1612400" cy="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 fontScale="77500" lnSpcReduction="20000"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214285"/>
              <a:buFont typeface="Calibri"/>
              <a:buNone/>
            </a:pPr>
            <a:r>
              <a:rPr lang="es-ES" sz="2800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Insertar </a:t>
            </a:r>
            <a:br>
              <a:rPr lang="es-ES" sz="2800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</a:br>
            <a:r>
              <a:rPr lang="es-ES" sz="2800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foto</a:t>
            </a:r>
            <a:endParaRPr sz="2800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28" name="Google Shape;28;p5"/>
          <p:cNvPicPr preferRelativeResize="0"/>
          <p:nvPr/>
        </p:nvPicPr>
        <p:blipFill rotWithShape="1">
          <a:blip r:embed="rId4">
            <a:alphaModFix/>
          </a:blip>
          <a:srcRect l="10960"/>
          <a:stretch/>
        </p:blipFill>
        <p:spPr>
          <a:xfrm>
            <a:off x="1750717" y="6401807"/>
            <a:ext cx="673547" cy="21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0" name="Google Shape;30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3402" y="6409526"/>
            <a:ext cx="816380" cy="20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1" name="Google Shape;3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903" y="6348481"/>
            <a:ext cx="235221" cy="305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2" name="Google Shape;32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2184" y="6271626"/>
            <a:ext cx="816384" cy="4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2159" y="6348474"/>
            <a:ext cx="581432" cy="305489"/>
          </a:xfrm>
          <a:prstGeom prst="rect">
            <a:avLst/>
          </a:prstGeom>
          <a:noFill/>
          <a:ln>
            <a:noFill/>
          </a:ln>
        </p:spPr>
      </p:pic>
      <p:sp>
        <p:nvSpPr>
          <p:cNvPr id="34" name="Google Shape;34;p5"/>
          <p:cNvSpPr txBox="1"/>
          <p:nvPr/>
        </p:nvSpPr>
        <p:spPr>
          <a:xfrm>
            <a:off x="176767" y="6328033"/>
            <a:ext cx="1612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PATROCINADORES: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5" name="Google Shape;35;p5"/>
          <p:cNvSpPr txBox="1"/>
          <p:nvPr/>
        </p:nvSpPr>
        <p:spPr>
          <a:xfrm>
            <a:off x="7470000" y="6328033"/>
            <a:ext cx="133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7" name="Google Shape;37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05609" y="6339217"/>
            <a:ext cx="981316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6975" y="6437320"/>
            <a:ext cx="933448" cy="174303"/>
          </a:xfrm>
          <a:prstGeom prst="rect">
            <a:avLst/>
          </a:prstGeom>
        </p:spPr>
      </p:pic>
      <p:pic>
        <p:nvPicPr>
          <p:cNvPr id="39" name="Imagen 38"/>
          <p:cNvPicPr>
            <a:picLocks noChangeAspect="1"/>
          </p:cNvPicPr>
          <p:nvPr userDrawn="1"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84775" y="6435082"/>
            <a:ext cx="933448" cy="174303"/>
          </a:xfrm>
          <a:prstGeom prst="rect">
            <a:avLst/>
          </a:prstGeom>
        </p:spPr>
      </p:pic>
      <p:pic>
        <p:nvPicPr>
          <p:cNvPr id="3" name="Imagen 2" descr="la imagen">
            <a:extLst>
              <a:ext uri="{FF2B5EF4-FFF2-40B4-BE49-F238E27FC236}">
                <a16:creationId xmlns:a16="http://schemas.microsoft.com/office/drawing/2014/main" id="{BE019503-54A2-B01D-CFFA-79C691D02B95}"/>
              </a:ext>
            </a:extLst>
          </p:cNvPr>
          <p:cNvPicPr>
            <a:picLocks noChangeAspect="1"/>
          </p:cNvPicPr>
          <p:nvPr userDrawn="1"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650" y="6320372"/>
            <a:ext cx="872341" cy="341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588912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" type="blank" preserve="1">
  <p:cSld name="En blanco"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7"/>
          <p:cNvPicPr preferRelativeResize="0"/>
          <p:nvPr/>
        </p:nvPicPr>
        <p:blipFill rotWithShape="1">
          <a:blip r:embed="rId2">
            <a:alphaModFix amt="37000"/>
          </a:blip>
          <a:srcRect l="18983" t="14317" r="5356" b="68970"/>
          <a:stretch/>
        </p:blipFill>
        <p:spPr>
          <a:xfrm>
            <a:off x="-30608" y="-318166"/>
            <a:ext cx="12246903" cy="1610876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7"/>
          <p:cNvSpPr txBox="1"/>
          <p:nvPr/>
        </p:nvSpPr>
        <p:spPr>
          <a:xfrm>
            <a:off x="2185575" y="112351"/>
            <a:ext cx="8799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s-ES" sz="2533" dirty="0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V Jornada de Salud Comunitaria</a:t>
            </a:r>
            <a:endParaRPr sz="2533" dirty="0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50" name="Google Shape;50;p7"/>
          <p:cNvSpPr txBox="1"/>
          <p:nvPr/>
        </p:nvSpPr>
        <p:spPr>
          <a:xfrm>
            <a:off x="4240367" y="5758400"/>
            <a:ext cx="3412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67" dirty="0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de Diciembre de 2026 / Espacio Caixa Fórum</a:t>
            </a:r>
            <a:endParaRPr sz="1067" dirty="0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51" name="Google Shape;51;p7"/>
          <p:cNvSpPr/>
          <p:nvPr/>
        </p:nvSpPr>
        <p:spPr>
          <a:xfrm rot="5400000">
            <a:off x="6074400" y="1465100"/>
            <a:ext cx="43200" cy="9273600"/>
          </a:xfrm>
          <a:prstGeom prst="rect">
            <a:avLst/>
          </a:prstGeom>
          <a:solidFill>
            <a:srgbClr val="E3061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2" name="Google Shape;52;p7"/>
          <p:cNvPicPr preferRelativeResize="0"/>
          <p:nvPr/>
        </p:nvPicPr>
        <p:blipFill rotWithShape="1">
          <a:blip r:embed="rId3">
            <a:alphaModFix/>
          </a:blip>
          <a:srcRect l="10960"/>
          <a:stretch/>
        </p:blipFill>
        <p:spPr>
          <a:xfrm>
            <a:off x="1750717" y="6401807"/>
            <a:ext cx="673547" cy="21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55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54" name="Google Shape;54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3402" y="6409526"/>
            <a:ext cx="816380" cy="20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55" name="Google Shape;55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0903" y="6348481"/>
            <a:ext cx="235221" cy="305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56" name="Google Shape;56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82184" y="6271626"/>
            <a:ext cx="816384" cy="4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57" name="Google Shape;57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12159" y="6348474"/>
            <a:ext cx="581432" cy="305489"/>
          </a:xfrm>
          <a:prstGeom prst="rect">
            <a:avLst/>
          </a:prstGeom>
          <a:noFill/>
          <a:ln>
            <a:noFill/>
          </a:ln>
        </p:spPr>
      </p:pic>
      <p:sp>
        <p:nvSpPr>
          <p:cNvPr id="58" name="Google Shape;58;p7"/>
          <p:cNvSpPr/>
          <p:nvPr/>
        </p:nvSpPr>
        <p:spPr>
          <a:xfrm rot="5400000">
            <a:off x="6044625" y="-4878916"/>
            <a:ext cx="96400" cy="122468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9" name="Google Shape;59;p7"/>
          <p:cNvSpPr txBox="1"/>
          <p:nvPr/>
        </p:nvSpPr>
        <p:spPr>
          <a:xfrm>
            <a:off x="176767" y="6328033"/>
            <a:ext cx="1612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PATROCINADORES: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60" name="Google Shape;60;p7"/>
          <p:cNvSpPr txBox="1"/>
          <p:nvPr/>
        </p:nvSpPr>
        <p:spPr>
          <a:xfrm>
            <a:off x="7470000" y="6328033"/>
            <a:ext cx="133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62" name="Google Shape;62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05609" y="6339217"/>
            <a:ext cx="981316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63" name="Google Shape;63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38524" y="6423632"/>
            <a:ext cx="816385" cy="15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64" name="Google Shape;64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82432" y="227300"/>
            <a:ext cx="581435" cy="755149"/>
          </a:xfrm>
          <a:prstGeom prst="rect">
            <a:avLst/>
          </a:prstGeom>
          <a:noFill/>
          <a:ln>
            <a:noFill/>
          </a:ln>
        </p:spPr>
      </p:pic>
      <p:sp>
        <p:nvSpPr>
          <p:cNvPr id="65" name="Google Shape;65;p7"/>
          <p:cNvSpPr txBox="1"/>
          <p:nvPr/>
        </p:nvSpPr>
        <p:spPr>
          <a:xfrm>
            <a:off x="5337975" y="492933"/>
            <a:ext cx="56468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733" b="1">
                <a:solidFill>
                  <a:srgbClr val="FFFFFF"/>
                </a:solidFill>
                <a:latin typeface="Montserrat"/>
                <a:ea typeface="Montserrat"/>
                <a:cs typeface="Montserrat"/>
                <a:sym typeface="Montserrat"/>
              </a:rPr>
              <a:t>de la Comunidad de Madrid</a:t>
            </a:r>
            <a:endParaRPr sz="1733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66" name="Google Shape;66;p7"/>
          <p:cNvSpPr txBox="1"/>
          <p:nvPr userDrawn="1"/>
        </p:nvSpPr>
        <p:spPr>
          <a:xfrm>
            <a:off x="5076975" y="750341"/>
            <a:ext cx="59080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333" b="1" i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“</a:t>
            </a:r>
            <a:r>
              <a:rPr lang="es-ES" sz="1400" b="1" i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Cuidamos la salud, construimos comunidad</a:t>
            </a:r>
            <a:r>
              <a:rPr lang="es-ES" sz="1333" b="1" i="1" dirty="0">
                <a:solidFill>
                  <a:schemeClr val="bg1"/>
                </a:solidFill>
                <a:latin typeface="Montserrat"/>
                <a:ea typeface="Montserrat"/>
                <a:cs typeface="Montserrat"/>
                <a:sym typeface="Montserrat"/>
              </a:rPr>
              <a:t>”</a:t>
            </a:r>
            <a:endParaRPr sz="1333" b="1" i="1" dirty="0">
              <a:solidFill>
                <a:schemeClr val="bg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 descr="la imagen">
            <a:extLst>
              <a:ext uri="{FF2B5EF4-FFF2-40B4-BE49-F238E27FC236}">
                <a16:creationId xmlns:a16="http://schemas.microsoft.com/office/drawing/2014/main" id="{4FC6B370-C825-3700-230C-8A2DB1D9760E}"/>
              </a:ext>
            </a:extLst>
          </p:cNvPr>
          <p:cNvPicPr>
            <a:picLocks noChangeAspect="1"/>
          </p:cNvPicPr>
          <p:nvPr userDrawn="1"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650" y="6320372"/>
            <a:ext cx="872341" cy="341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4725861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cabezado de sección" type="secHead" preserve="1">
  <p:cSld name="Encabezado de sección"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Google Shape;68;p8"/>
          <p:cNvPicPr preferRelativeResize="0"/>
          <p:nvPr/>
        </p:nvPicPr>
        <p:blipFill rotWithShape="1">
          <a:blip r:embed="rId2">
            <a:alphaModFix amt="49000"/>
          </a:blip>
          <a:srcRect l="46741" t="-9524" r="33274" b="36259"/>
          <a:stretch/>
        </p:blipFill>
        <p:spPr>
          <a:xfrm>
            <a:off x="-30625" y="-981692"/>
            <a:ext cx="2956225" cy="70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69" name="Google Shape;69;p8"/>
          <p:cNvSpPr/>
          <p:nvPr/>
        </p:nvSpPr>
        <p:spPr>
          <a:xfrm>
            <a:off x="-30633" y="-71433"/>
            <a:ext cx="96400" cy="69924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8"/>
          <p:cNvSpPr txBox="1"/>
          <p:nvPr/>
        </p:nvSpPr>
        <p:spPr>
          <a:xfrm>
            <a:off x="5902016" y="5758267"/>
            <a:ext cx="3549991" cy="32190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1067" dirty="0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3 de Diciembre de 2026 / Espacio Caixa Fórum</a:t>
            </a:r>
            <a:endParaRPr sz="1067" dirty="0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1" name="Google Shape;71;p8"/>
          <p:cNvSpPr/>
          <p:nvPr/>
        </p:nvSpPr>
        <p:spPr>
          <a:xfrm rot="5400000">
            <a:off x="6110400" y="34700"/>
            <a:ext cx="43200" cy="12134400"/>
          </a:xfrm>
          <a:prstGeom prst="rect">
            <a:avLst/>
          </a:prstGeom>
          <a:solidFill>
            <a:srgbClr val="E3061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2" name="Google Shape;72;p8"/>
          <p:cNvSpPr/>
          <p:nvPr/>
        </p:nvSpPr>
        <p:spPr>
          <a:xfrm>
            <a:off x="12126025" y="-71425"/>
            <a:ext cx="96400" cy="70620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8"/>
          <p:cNvSpPr/>
          <p:nvPr/>
        </p:nvSpPr>
        <p:spPr>
          <a:xfrm>
            <a:off x="2925600" y="-71432"/>
            <a:ext cx="96400" cy="61516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0351" y="694604"/>
            <a:ext cx="1127365" cy="1464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8"/>
          <p:cNvPicPr preferRelativeResize="0"/>
          <p:nvPr/>
        </p:nvPicPr>
        <p:blipFill rotWithShape="1">
          <a:blip r:embed="rId4">
            <a:alphaModFix/>
          </a:blip>
          <a:srcRect l="10960"/>
          <a:stretch/>
        </p:blipFill>
        <p:spPr>
          <a:xfrm>
            <a:off x="1750717" y="6401807"/>
            <a:ext cx="673547" cy="21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55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3402" y="6409526"/>
            <a:ext cx="816380" cy="20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903" y="6348481"/>
            <a:ext cx="235221" cy="305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82184" y="6271626"/>
            <a:ext cx="816384" cy="4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80" name="Google Shape;80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12159" y="6348474"/>
            <a:ext cx="581432" cy="305489"/>
          </a:xfrm>
          <a:prstGeom prst="rect">
            <a:avLst/>
          </a:prstGeom>
          <a:noFill/>
          <a:ln>
            <a:noFill/>
          </a:ln>
        </p:spPr>
      </p:pic>
      <p:sp>
        <p:nvSpPr>
          <p:cNvPr id="81" name="Google Shape;81;p8"/>
          <p:cNvSpPr txBox="1"/>
          <p:nvPr/>
        </p:nvSpPr>
        <p:spPr>
          <a:xfrm>
            <a:off x="176767" y="6328033"/>
            <a:ext cx="1612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PATROCINADORES: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" name="Google Shape;82;p8"/>
          <p:cNvSpPr txBox="1"/>
          <p:nvPr/>
        </p:nvSpPr>
        <p:spPr>
          <a:xfrm>
            <a:off x="7470000" y="6328033"/>
            <a:ext cx="133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4" name="Google Shape;84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05609" y="6339217"/>
            <a:ext cx="981316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953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sp>
        <p:nvSpPr>
          <p:cNvPr id="86" name="Google Shape;86;p8"/>
          <p:cNvSpPr txBox="1"/>
          <p:nvPr/>
        </p:nvSpPr>
        <p:spPr>
          <a:xfrm>
            <a:off x="4227600" y="3101000"/>
            <a:ext cx="6596400" cy="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s-ES" sz="5067" b="1">
                <a:solidFill>
                  <a:srgbClr val="1C73E8"/>
                </a:solidFill>
                <a:latin typeface="Montserrat"/>
                <a:ea typeface="Montserrat"/>
                <a:cs typeface="Montserrat"/>
                <a:sym typeface="Montserrat"/>
              </a:rPr>
              <a:t>Gracias</a:t>
            </a:r>
            <a:endParaRPr sz="5067" b="1">
              <a:solidFill>
                <a:srgbClr val="1C73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 descr="la imagen">
            <a:extLst>
              <a:ext uri="{FF2B5EF4-FFF2-40B4-BE49-F238E27FC236}">
                <a16:creationId xmlns:a16="http://schemas.microsoft.com/office/drawing/2014/main" id="{2693249E-6D4A-EE0E-C867-C411F4C2D03A}"/>
              </a:ext>
            </a:extLst>
          </p:cNvPr>
          <p:cNvPicPr>
            <a:picLocks noChangeAspect="1"/>
          </p:cNvPicPr>
          <p:nvPr userDrawn="1"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650" y="6320372"/>
            <a:ext cx="872341" cy="341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018431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os objetos" type="twoObj" preserve="1">
  <p:cSld name="Dos objetos"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89" name="Google Shape;89;p9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9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1" name="Google Shape;91;p9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2" name="Google Shape;92;p9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3" name="Google Shape;93;p9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643430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ación" type="twoTxTwoObj" preserve="1">
  <p:cSld name="Comparación"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96" name="Google Shape;96;p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6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97" name="Google Shape;97;p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6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98" name="Google Shape;98;p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200" cy="8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2400" b="1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sz="2000" b="1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867" b="1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9pPr>
          </a:lstStyle>
          <a:p>
            <a:endParaRPr/>
          </a:p>
        </p:txBody>
      </p:sp>
      <p:sp>
        <p:nvSpPr>
          <p:cNvPr id="99" name="Google Shape;99;p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200" cy="36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00" name="Google Shape;100;p10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1" name="Google Shape;101;p10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2" name="Google Shape;102;p10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7863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olo el título" type="titleOnly" preserve="1">
  <p:cSld name="Solo el título"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1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1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07" name="Google Shape;107;p11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16873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ido con título" type="objTx" preserve="1">
  <p:cSld name="Contenido con título"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0" name="Google Shape;110;p12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507987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3200"/>
            </a:lvl1pPr>
            <a:lvl2pPr marL="1219170" lvl="1" indent="-482588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800"/>
            </a:lvl2pPr>
            <a:lvl3pPr marL="1828754" lvl="2" indent="-4571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2400"/>
            </a:lvl3pPr>
            <a:lvl4pPr marL="2438339" lvl="3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4pPr>
            <a:lvl5pPr marL="3047924" lvl="4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5pPr>
            <a:lvl6pPr marL="3657509" lvl="5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6pPr>
            <a:lvl7pPr marL="4267093" lvl="6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7pPr>
            <a:lvl8pPr marL="4876678" lvl="7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8pPr>
            <a:lvl9pPr marL="5486263" lvl="8" indent="-431789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2000"/>
            </a:lvl9pPr>
          </a:lstStyle>
          <a:p>
            <a:endParaRPr/>
          </a:p>
        </p:txBody>
      </p:sp>
      <p:sp>
        <p:nvSpPr>
          <p:cNvPr id="111" name="Google Shape;111;p12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4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12" name="Google Shape;112;p12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3" name="Google Shape;113;p12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2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262819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Imagen con título" type="picTx" preserve="1">
  <p:cSld name="Imagen con título"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3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400" cy="1600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17" name="Google Shape;117;p13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400" cy="4873600"/>
          </a:xfrm>
          <a:prstGeom prst="rect">
            <a:avLst/>
          </a:prstGeom>
          <a:noFill/>
          <a:ln>
            <a:noFill/>
          </a:ln>
        </p:spPr>
      </p:sp>
      <p:sp>
        <p:nvSpPr>
          <p:cNvPr id="118" name="Google Shape;118;p13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400" cy="381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304792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/>
            </a:lvl1pPr>
            <a:lvl2pPr marL="1219170" lvl="1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sz="1467"/>
            </a:lvl2pPr>
            <a:lvl3pPr marL="1828754" lvl="2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/>
            </a:lvl3pPr>
            <a:lvl4pPr marL="2438339" lvl="3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4pPr>
            <a:lvl5pPr marL="3047924" lvl="4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5pPr>
            <a:lvl6pPr marL="3657509" lvl="5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6pPr>
            <a:lvl7pPr marL="4267093" lvl="6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7pPr>
            <a:lvl8pPr marL="4876678" lvl="7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8pPr>
            <a:lvl9pPr marL="5486263" lvl="8" indent="-304792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/>
            </a:lvl9pPr>
          </a:lstStyle>
          <a:p>
            <a:endParaRPr/>
          </a:p>
        </p:txBody>
      </p:sp>
      <p:sp>
        <p:nvSpPr>
          <p:cNvPr id="119" name="Google Shape;119;p13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13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3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840149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y texto vertical" type="vertTx" preserve="1">
  <p:cSld name="Título y texto vertical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14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1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6" name="Google Shape;126;p1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1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907295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ítulo vertical y texto" type="vertTitleAndTx" preserve="1">
  <p:cSld name="Título vertical y texto"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5"/>
          <p:cNvSpPr txBox="1">
            <a:spLocks noGrp="1"/>
          </p:cNvSpPr>
          <p:nvPr>
            <p:ph type="title"/>
          </p:nvPr>
        </p:nvSpPr>
        <p:spPr>
          <a:xfrm rot="5400000">
            <a:off x="7133400" y="1956725"/>
            <a:ext cx="5812000" cy="2628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5"/>
          <p:cNvSpPr txBox="1">
            <a:spLocks noGrp="1"/>
          </p:cNvSpPr>
          <p:nvPr>
            <p:ph type="body" idx="1"/>
          </p:nvPr>
        </p:nvSpPr>
        <p:spPr>
          <a:xfrm rot="5400000">
            <a:off x="1799300" y="-596075"/>
            <a:ext cx="5812000" cy="773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609585" lvl="0" indent="-423323" algn="l">
              <a:lnSpc>
                <a:spcPct val="90000"/>
              </a:lnSpc>
              <a:spcBef>
                <a:spcPts val="1067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1pPr>
            <a:lvl2pPr marL="1219170" lvl="1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2pPr>
            <a:lvl3pPr marL="1828754" lvl="2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3pPr>
            <a:lvl4pPr marL="2438339" lvl="3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4pPr>
            <a:lvl5pPr marL="3047924" lvl="4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5pPr>
            <a:lvl6pPr marL="3657509" lvl="5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6pPr>
            <a:lvl7pPr marL="4267093" lvl="6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7pPr>
            <a:lvl8pPr marL="4876678" lvl="7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8pPr>
            <a:lvl9pPr marL="5486263" lvl="8" indent="-423323" algn="l">
              <a:lnSpc>
                <a:spcPct val="90000"/>
              </a:lnSpc>
              <a:spcBef>
                <a:spcPts val="533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/>
            </a:lvl9pPr>
          </a:lstStyle>
          <a:p>
            <a:endParaRPr/>
          </a:p>
        </p:txBody>
      </p:sp>
      <p:sp>
        <p:nvSpPr>
          <p:cNvPr id="131" name="Google Shape;131;p15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2" name="Google Shape;132;p15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100"/>
              <a:buNone/>
              <a:defRPr/>
            </a:lvl9pPr>
          </a:lstStyle>
          <a:p>
            <a:endParaRPr/>
          </a:p>
        </p:txBody>
      </p:sp>
      <p:sp>
        <p:nvSpPr>
          <p:cNvPr id="133" name="Google Shape;133;p15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53668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apositiva de título 2" preserve="1">
  <p:cSld name="Diapositiva de título 2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"/>
          <p:cNvSpPr/>
          <p:nvPr/>
        </p:nvSpPr>
        <p:spPr>
          <a:xfrm rot="5400000">
            <a:off x="6110400" y="34700"/>
            <a:ext cx="43200" cy="12134400"/>
          </a:xfrm>
          <a:prstGeom prst="rect">
            <a:avLst/>
          </a:prstGeom>
          <a:solidFill>
            <a:srgbClr val="E3061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" name="Google Shape;28;p3"/>
          <p:cNvSpPr/>
          <p:nvPr/>
        </p:nvSpPr>
        <p:spPr>
          <a:xfrm>
            <a:off x="12095561" y="-95233"/>
            <a:ext cx="96400" cy="69532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867" b="0" i="0" u="none" strike="noStrike" cap="none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9" name="Google Shape;29;p3"/>
          <p:cNvSpPr/>
          <p:nvPr/>
        </p:nvSpPr>
        <p:spPr>
          <a:xfrm>
            <a:off x="-25133" y="-100600"/>
            <a:ext cx="150800" cy="70292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0" name="Google Shape;30;p3"/>
          <p:cNvSpPr/>
          <p:nvPr/>
        </p:nvSpPr>
        <p:spPr>
          <a:xfrm>
            <a:off x="12039933" y="-100600"/>
            <a:ext cx="150800" cy="70292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121900" tIns="121900" rIns="121900" bIns="1219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/>
          </a:p>
        </p:txBody>
      </p:sp>
      <p:sp>
        <p:nvSpPr>
          <p:cNvPr id="31" name="Google Shape;31;p3"/>
          <p:cNvSpPr txBox="1"/>
          <p:nvPr/>
        </p:nvSpPr>
        <p:spPr>
          <a:xfrm>
            <a:off x="4410784" y="5758267"/>
            <a:ext cx="33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67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de Diciembre de 2023 / Espacio Caixa Fórum</a:t>
            </a:r>
            <a:endParaRPr sz="1067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32" name="Google Shape;32;p3"/>
          <p:cNvPicPr preferRelativeResize="0"/>
          <p:nvPr/>
        </p:nvPicPr>
        <p:blipFill rotWithShape="1">
          <a:blip r:embed="rId2">
            <a:alphaModFix/>
          </a:blip>
          <a:srcRect l="10960"/>
          <a:stretch/>
        </p:blipFill>
        <p:spPr>
          <a:xfrm>
            <a:off x="1750717" y="6401807"/>
            <a:ext cx="673547" cy="21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33" name="Google Shape;3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2555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34" name="Google Shape;3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643402" y="6409526"/>
            <a:ext cx="816380" cy="20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35" name="Google Shape;3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710903" y="6348481"/>
            <a:ext cx="235221" cy="305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" name="Google Shape;36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582184" y="6271626"/>
            <a:ext cx="816384" cy="4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12159" y="6348474"/>
            <a:ext cx="581432" cy="305489"/>
          </a:xfrm>
          <a:prstGeom prst="rect">
            <a:avLst/>
          </a:prstGeom>
          <a:noFill/>
          <a:ln>
            <a:noFill/>
          </a:ln>
        </p:spPr>
      </p:pic>
      <p:sp>
        <p:nvSpPr>
          <p:cNvPr id="38" name="Google Shape;38;p3"/>
          <p:cNvSpPr txBox="1"/>
          <p:nvPr/>
        </p:nvSpPr>
        <p:spPr>
          <a:xfrm>
            <a:off x="176767" y="6328033"/>
            <a:ext cx="1612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PATROCINADORES: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39" name="Google Shape;39;p3"/>
          <p:cNvSpPr txBox="1"/>
          <p:nvPr/>
        </p:nvSpPr>
        <p:spPr>
          <a:xfrm>
            <a:off x="7470000" y="6328033"/>
            <a:ext cx="133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41" name="Google Shape;41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8805609" y="6339217"/>
            <a:ext cx="981316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42" name="Google Shape;42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09953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sp>
        <p:nvSpPr>
          <p:cNvPr id="43" name="Google Shape;43;p3"/>
          <p:cNvSpPr txBox="1"/>
          <p:nvPr/>
        </p:nvSpPr>
        <p:spPr>
          <a:xfrm>
            <a:off x="2185575" y="308151"/>
            <a:ext cx="8799200" cy="516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rgbClr val="FFFFFF"/>
            </a:outerShdw>
          </a:effectLst>
        </p:spPr>
        <p:txBody>
          <a:bodyPr spcFirstLastPara="1" wrap="square" lIns="91433" tIns="45700" rIns="91433" bIns="45700" anchor="t" anchorCtr="0">
            <a:normAutofit lnSpcReduction="10000"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s-419" sz="3067">
                <a:solidFill>
                  <a:srgbClr val="1C73E8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II Jornada de Salud Comunitaria</a:t>
            </a:r>
            <a:endParaRPr sz="3067">
              <a:solidFill>
                <a:srgbClr val="1C73E8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pic>
        <p:nvPicPr>
          <p:cNvPr id="44" name="Google Shape;44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1183149" y="308163"/>
            <a:ext cx="744600" cy="967075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p3"/>
          <p:cNvSpPr txBox="1"/>
          <p:nvPr/>
        </p:nvSpPr>
        <p:spPr>
          <a:xfrm>
            <a:off x="5076975" y="1081775"/>
            <a:ext cx="5908000" cy="32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/>
            </a:outerShdw>
          </a:effectLst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100"/>
              <a:buFont typeface="Calibri"/>
              <a:buNone/>
            </a:pPr>
            <a:r>
              <a:rPr lang="es-419" sz="1600" b="1" i="1">
                <a:solidFill>
                  <a:srgbClr val="1C73E8"/>
                </a:solidFill>
                <a:latin typeface="Montserrat"/>
                <a:ea typeface="Montserrat"/>
                <a:cs typeface="Montserrat"/>
                <a:sym typeface="Montserrat"/>
              </a:rPr>
              <a:t>“Hacemos comunidad si vamos juntos”</a:t>
            </a:r>
            <a:endParaRPr sz="1600" b="1" i="1">
              <a:solidFill>
                <a:srgbClr val="1C73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46" name="Google Shape;46;p3"/>
          <p:cNvSpPr txBox="1"/>
          <p:nvPr/>
        </p:nvSpPr>
        <p:spPr>
          <a:xfrm>
            <a:off x="5337975" y="766800"/>
            <a:ext cx="5646800" cy="324000"/>
          </a:xfrm>
          <a:prstGeom prst="rect">
            <a:avLst/>
          </a:prstGeom>
          <a:noFill/>
          <a:ln>
            <a:noFill/>
          </a:ln>
          <a:effectLst>
            <a:outerShdw blurRad="57150" dist="19050" dir="5400000" algn="bl" rotWithShape="0">
              <a:schemeClr val="lt1"/>
            </a:outerShdw>
          </a:effectLst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</a:pPr>
            <a:r>
              <a:rPr lang="es-419" sz="2000" b="1">
                <a:solidFill>
                  <a:srgbClr val="E30612"/>
                </a:solidFill>
                <a:latin typeface="Montserrat"/>
                <a:ea typeface="Montserrat"/>
                <a:cs typeface="Montserrat"/>
                <a:sym typeface="Montserrat"/>
              </a:rPr>
              <a:t>de la Comunidad de Madrid</a:t>
            </a:r>
            <a:endParaRPr sz="2000" b="1">
              <a:solidFill>
                <a:srgbClr val="E30612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 descr="la imagen">
            <a:extLst>
              <a:ext uri="{FF2B5EF4-FFF2-40B4-BE49-F238E27FC236}">
                <a16:creationId xmlns:a16="http://schemas.microsoft.com/office/drawing/2014/main" id="{9B94ADB1-8F1D-ABCD-85BC-B433AA79B604}"/>
              </a:ext>
            </a:extLst>
          </p:cNvPr>
          <p:cNvPicPr>
            <a:picLocks noChangeAspect="1"/>
          </p:cNvPicPr>
          <p:nvPr userDrawn="1"/>
        </p:nvPicPr>
        <p:blipFill>
          <a:blip r:embed="rId9" r:link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650" y="6320372"/>
            <a:ext cx="872341" cy="341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946843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En blanco 1" preserve="1">
  <p:cSld name="En blanco 1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5"/>
          <p:cNvPicPr preferRelativeResize="0"/>
          <p:nvPr/>
        </p:nvPicPr>
        <p:blipFill rotWithShape="1">
          <a:blip r:embed="rId2">
            <a:alphaModFix amt="37000"/>
          </a:blip>
          <a:srcRect l="18983" t="14317" r="5356" b="68970"/>
          <a:stretch/>
        </p:blipFill>
        <p:spPr>
          <a:xfrm>
            <a:off x="-30608" y="-318166"/>
            <a:ext cx="12246903" cy="1610876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5"/>
          <p:cNvSpPr txBox="1"/>
          <p:nvPr/>
        </p:nvSpPr>
        <p:spPr>
          <a:xfrm>
            <a:off x="2185575" y="112351"/>
            <a:ext cx="8799200" cy="51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rmAutofit/>
          </a:bodyPr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</a:pPr>
            <a:r>
              <a:rPr lang="es-419" sz="2533">
                <a:solidFill>
                  <a:schemeClr val="lt1"/>
                </a:solidFill>
                <a:latin typeface="Montserrat ExtraBold"/>
                <a:ea typeface="Montserrat ExtraBold"/>
                <a:cs typeface="Montserrat ExtraBold"/>
                <a:sym typeface="Montserrat ExtraBold"/>
              </a:rPr>
              <a:t>II Jornada de Salud Comunitaria</a:t>
            </a:r>
            <a:endParaRPr sz="2533">
              <a:solidFill>
                <a:schemeClr val="lt1"/>
              </a:solidFill>
              <a:latin typeface="Montserrat ExtraBold"/>
              <a:ea typeface="Montserrat ExtraBold"/>
              <a:cs typeface="Montserrat ExtraBold"/>
              <a:sym typeface="Montserrat ExtraBold"/>
            </a:endParaRPr>
          </a:p>
        </p:txBody>
      </p:sp>
      <p:sp>
        <p:nvSpPr>
          <p:cNvPr id="72" name="Google Shape;72;p5"/>
          <p:cNvSpPr txBox="1"/>
          <p:nvPr/>
        </p:nvSpPr>
        <p:spPr>
          <a:xfrm>
            <a:off x="4240367" y="5758400"/>
            <a:ext cx="3412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67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de Diciembre de 2023 / Espacio Caixa Fórum</a:t>
            </a:r>
            <a:endParaRPr sz="1067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73" name="Google Shape;73;p5"/>
          <p:cNvSpPr/>
          <p:nvPr/>
        </p:nvSpPr>
        <p:spPr>
          <a:xfrm rot="5400000">
            <a:off x="6074400" y="1465100"/>
            <a:ext cx="43200" cy="9273600"/>
          </a:xfrm>
          <a:prstGeom prst="rect">
            <a:avLst/>
          </a:prstGeom>
          <a:solidFill>
            <a:srgbClr val="E3061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4" name="Google Shape;74;p5"/>
          <p:cNvPicPr preferRelativeResize="0"/>
          <p:nvPr/>
        </p:nvPicPr>
        <p:blipFill rotWithShape="1">
          <a:blip r:embed="rId3">
            <a:alphaModFix/>
          </a:blip>
          <a:srcRect l="10960"/>
          <a:stretch/>
        </p:blipFill>
        <p:spPr>
          <a:xfrm>
            <a:off x="1750717" y="6401807"/>
            <a:ext cx="673547" cy="21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75" name="Google Shape;7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2555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76" name="Google Shape;76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43402" y="6409526"/>
            <a:ext cx="816380" cy="20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77" name="Google Shape;77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4710903" y="6348481"/>
            <a:ext cx="235221" cy="305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78" name="Google Shape;78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82184" y="6271626"/>
            <a:ext cx="816384" cy="4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79" name="Google Shape;79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12159" y="6348474"/>
            <a:ext cx="581432" cy="305489"/>
          </a:xfrm>
          <a:prstGeom prst="rect">
            <a:avLst/>
          </a:prstGeom>
          <a:noFill/>
          <a:ln>
            <a:noFill/>
          </a:ln>
        </p:spPr>
      </p:pic>
      <p:sp>
        <p:nvSpPr>
          <p:cNvPr id="80" name="Google Shape;80;p5"/>
          <p:cNvSpPr/>
          <p:nvPr/>
        </p:nvSpPr>
        <p:spPr>
          <a:xfrm rot="5400000">
            <a:off x="6044625" y="-4878916"/>
            <a:ext cx="96400" cy="122468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1" name="Google Shape;81;p5"/>
          <p:cNvSpPr txBox="1"/>
          <p:nvPr/>
        </p:nvSpPr>
        <p:spPr>
          <a:xfrm>
            <a:off x="176767" y="6328033"/>
            <a:ext cx="1612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PATROCINADORES: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82" name="Google Shape;82;p5"/>
          <p:cNvSpPr txBox="1"/>
          <p:nvPr/>
        </p:nvSpPr>
        <p:spPr>
          <a:xfrm>
            <a:off x="7470000" y="6328033"/>
            <a:ext cx="133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84" name="Google Shape;84;p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05609" y="6339217"/>
            <a:ext cx="981316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5" name="Google Shape;85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1038524" y="6423632"/>
            <a:ext cx="816385" cy="15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86" name="Google Shape;86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1282432" y="227300"/>
            <a:ext cx="581435" cy="755149"/>
          </a:xfrm>
          <a:prstGeom prst="rect">
            <a:avLst/>
          </a:prstGeom>
          <a:noFill/>
          <a:ln>
            <a:noFill/>
          </a:ln>
        </p:spPr>
      </p:pic>
      <p:sp>
        <p:nvSpPr>
          <p:cNvPr id="87" name="Google Shape;87;p5"/>
          <p:cNvSpPr txBox="1"/>
          <p:nvPr/>
        </p:nvSpPr>
        <p:spPr>
          <a:xfrm>
            <a:off x="5337975" y="492933"/>
            <a:ext cx="56468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733" b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de la Comunidad de Madrid</a:t>
            </a:r>
            <a:endParaRPr sz="1733" b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88" name="Google Shape;88;p5"/>
          <p:cNvSpPr txBox="1"/>
          <p:nvPr/>
        </p:nvSpPr>
        <p:spPr>
          <a:xfrm>
            <a:off x="5076975" y="750341"/>
            <a:ext cx="5908000" cy="32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333" b="1" i="1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“Hacemos comunidad si vamos juntos”</a:t>
            </a:r>
            <a:endParaRPr sz="1333" b="1" i="1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 descr="la imagen">
            <a:extLst>
              <a:ext uri="{FF2B5EF4-FFF2-40B4-BE49-F238E27FC236}">
                <a16:creationId xmlns:a16="http://schemas.microsoft.com/office/drawing/2014/main" id="{C6FAF6D9-0BA7-6372-6C3E-D7D27E069D69}"/>
              </a:ext>
            </a:extLst>
          </p:cNvPr>
          <p:cNvPicPr>
            <a:picLocks noChangeAspect="1"/>
          </p:cNvPicPr>
          <p:nvPr userDrawn="1"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650" y="6320372"/>
            <a:ext cx="872341" cy="341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233914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 preserve="1">
  <p:cSld name="Title and body"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" name="Google Shape;92;p7"/>
          <p:cNvPicPr preferRelativeResize="0"/>
          <p:nvPr/>
        </p:nvPicPr>
        <p:blipFill rotWithShape="1">
          <a:blip r:embed="rId2">
            <a:alphaModFix amt="49000"/>
          </a:blip>
          <a:srcRect l="46741" t="-9524" r="33274" b="36259"/>
          <a:stretch/>
        </p:blipFill>
        <p:spPr>
          <a:xfrm>
            <a:off x="-30625" y="-981692"/>
            <a:ext cx="2956225" cy="7062000"/>
          </a:xfrm>
          <a:prstGeom prst="rect">
            <a:avLst/>
          </a:prstGeom>
          <a:noFill/>
          <a:ln>
            <a:noFill/>
          </a:ln>
        </p:spPr>
      </p:pic>
      <p:sp>
        <p:nvSpPr>
          <p:cNvPr id="93" name="Google Shape;93;p7"/>
          <p:cNvSpPr/>
          <p:nvPr/>
        </p:nvSpPr>
        <p:spPr>
          <a:xfrm>
            <a:off x="-30633" y="-71433"/>
            <a:ext cx="96400" cy="69924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7"/>
          <p:cNvSpPr txBox="1"/>
          <p:nvPr/>
        </p:nvSpPr>
        <p:spPr>
          <a:xfrm>
            <a:off x="5902017" y="5758267"/>
            <a:ext cx="33440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1067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1 de Diciembre de 2023 / Espacio Caixa Fórum</a:t>
            </a:r>
            <a:endParaRPr sz="1067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95" name="Google Shape;95;p7"/>
          <p:cNvSpPr/>
          <p:nvPr/>
        </p:nvSpPr>
        <p:spPr>
          <a:xfrm rot="5400000">
            <a:off x="6110400" y="34700"/>
            <a:ext cx="43200" cy="12134400"/>
          </a:xfrm>
          <a:prstGeom prst="rect">
            <a:avLst/>
          </a:prstGeom>
          <a:solidFill>
            <a:srgbClr val="E30612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6" name="Google Shape;96;p7"/>
          <p:cNvSpPr/>
          <p:nvPr/>
        </p:nvSpPr>
        <p:spPr>
          <a:xfrm>
            <a:off x="2925600" y="-71432"/>
            <a:ext cx="96400" cy="6151600"/>
          </a:xfrm>
          <a:prstGeom prst="rect">
            <a:avLst/>
          </a:prstGeom>
          <a:solidFill>
            <a:srgbClr val="1C73E8"/>
          </a:solidFill>
          <a:ln>
            <a:noFill/>
          </a:ln>
        </p:spPr>
        <p:txBody>
          <a:bodyPr spcFirstLastPara="1" wrap="square" lIns="91433" tIns="91433" rIns="91433" bIns="91433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467"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97" name="Google Shape;97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0351" y="694604"/>
            <a:ext cx="1127365" cy="1464195"/>
          </a:xfrm>
          <a:prstGeom prst="rect">
            <a:avLst/>
          </a:prstGeom>
          <a:noFill/>
          <a:ln>
            <a:noFill/>
          </a:ln>
        </p:spPr>
      </p:pic>
      <p:pic>
        <p:nvPicPr>
          <p:cNvPr id="98" name="Google Shape;98;p7"/>
          <p:cNvPicPr preferRelativeResize="0"/>
          <p:nvPr/>
        </p:nvPicPr>
        <p:blipFill rotWithShape="1">
          <a:blip r:embed="rId4">
            <a:alphaModFix/>
          </a:blip>
          <a:srcRect l="10960"/>
          <a:stretch/>
        </p:blipFill>
        <p:spPr>
          <a:xfrm>
            <a:off x="1750717" y="6401807"/>
            <a:ext cx="673547" cy="217536"/>
          </a:xfrm>
          <a:prstGeom prst="rect">
            <a:avLst/>
          </a:prstGeom>
          <a:noFill/>
          <a:ln>
            <a:noFill/>
          </a:ln>
        </p:spPr>
      </p:pic>
      <p:pic>
        <p:nvPicPr>
          <p:cNvPr id="99" name="Google Shape;99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2555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43402" y="6409526"/>
            <a:ext cx="816380" cy="202097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" name="Google Shape;101;p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710903" y="6348481"/>
            <a:ext cx="235221" cy="305489"/>
          </a:xfrm>
          <a:prstGeom prst="rect">
            <a:avLst/>
          </a:prstGeom>
          <a:noFill/>
          <a:ln>
            <a:noFill/>
          </a:ln>
        </p:spPr>
      </p:pic>
      <p:pic>
        <p:nvPicPr>
          <p:cNvPr id="102" name="Google Shape;102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582184" y="6271626"/>
            <a:ext cx="816384" cy="4592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7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6212159" y="6348474"/>
            <a:ext cx="581432" cy="305489"/>
          </a:xfrm>
          <a:prstGeom prst="rect">
            <a:avLst/>
          </a:prstGeom>
          <a:noFill/>
          <a:ln>
            <a:noFill/>
          </a:ln>
        </p:spPr>
      </p:pic>
      <p:sp>
        <p:nvSpPr>
          <p:cNvPr id="104" name="Google Shape;104;p7"/>
          <p:cNvSpPr txBox="1"/>
          <p:nvPr/>
        </p:nvSpPr>
        <p:spPr>
          <a:xfrm>
            <a:off x="176767" y="6328033"/>
            <a:ext cx="16124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PATROCINADORES: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05" name="Google Shape;105;p7"/>
          <p:cNvSpPr txBox="1"/>
          <p:nvPr/>
        </p:nvSpPr>
        <p:spPr>
          <a:xfrm>
            <a:off x="7470000" y="6328033"/>
            <a:ext cx="13356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419" sz="9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ORGANIZADORES:</a:t>
            </a:r>
            <a:endParaRPr sz="9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pic>
        <p:nvPicPr>
          <p:cNvPr id="107" name="Google Shape;107;p7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8805609" y="6339217"/>
            <a:ext cx="981316" cy="3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95357" y="6432998"/>
            <a:ext cx="816385" cy="155153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7"/>
          <p:cNvSpPr txBox="1"/>
          <p:nvPr/>
        </p:nvSpPr>
        <p:spPr>
          <a:xfrm>
            <a:off x="4227600" y="3101000"/>
            <a:ext cx="6596400" cy="656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33" tIns="45700" rIns="91433" bIns="45700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500"/>
              <a:buFont typeface="Calibri"/>
              <a:buNone/>
            </a:pPr>
            <a:r>
              <a:rPr lang="es-419" sz="5067" b="1">
                <a:solidFill>
                  <a:srgbClr val="1C73E8"/>
                </a:solidFill>
                <a:latin typeface="Montserrat"/>
                <a:ea typeface="Montserrat"/>
                <a:cs typeface="Montserrat"/>
                <a:sym typeface="Montserrat"/>
              </a:rPr>
              <a:t>Gracias</a:t>
            </a:r>
            <a:endParaRPr sz="5067" b="1">
              <a:solidFill>
                <a:srgbClr val="1C73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3" name="Imagen 2" descr="la imagen">
            <a:extLst>
              <a:ext uri="{FF2B5EF4-FFF2-40B4-BE49-F238E27FC236}">
                <a16:creationId xmlns:a16="http://schemas.microsoft.com/office/drawing/2014/main" id="{ADAB4BAD-16AD-C1E4-2B3E-B395906033DF}"/>
              </a:ext>
            </a:extLst>
          </p:cNvPr>
          <p:cNvPicPr>
            <a:picLocks noChangeAspect="1"/>
          </p:cNvPicPr>
          <p:nvPr userDrawn="1"/>
        </p:nvPicPr>
        <p:blipFill>
          <a:blip r:embed="rId10" r:link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650" y="6320372"/>
            <a:ext cx="872341" cy="341552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790376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5DD15C2-9F14-44E0-BC76-DA5DFEF1154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4C63CCF8-0F39-49AF-A3FD-DE8D5756F0D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438937B-BD2A-4F61-9920-4A029870BD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F9B003C-2FAB-4AFF-B679-E8291170CA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35E11F-F20A-4ECE-8EF4-B43553274C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811701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DFAFC1F-B931-4BE8-BFCA-28FE2C26F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1C26F92-226A-4EDE-9FAA-67FF2E24BA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2E339821-5A43-4BE5-AB6B-AEE78AE3FB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3E0D784-4527-4D52-9D1B-A1D5958830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FF031AB-346E-4978-8FFD-5495ACABD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3738785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74FFF7D-B2A0-4C48-ABA6-F1C6F3375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8D7369EE-93D1-499E-BEFB-C1E4C90365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12AB2524-1BFC-46B2-B27E-5AB369BFF2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8119DBA-6B61-4E73-BDB3-E9F80D43E3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E713DB8-C839-46EB-8873-34453E6FB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59956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4B8F49C-F96E-48A9-9F1C-47B22F1991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E82E6CB-4C55-40FC-A81C-10027D530C1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AFA285C2-C944-415B-A6EA-862C76138CD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E5331971-8EC9-4418-A23B-2BDB264DC7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83942D28-8699-43EF-9142-D0DCDE1A4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56E4EC2-1095-4FC3-B477-3A196F5CB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147674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5E1F2A5-7CF8-4366-8A62-885461271A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0F6D50AA-74BE-4BF3-8FC7-B40F1184AD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5D6929D3-E3AA-425C-B79A-F8EE9EF3B0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BABF2746-0254-4DB2-BBF1-C7418547071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39547E4-2C0B-46D0-9630-423CF5A8F1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3B9FC501-0F94-4FA0-B92F-C9210DFDE4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1C018362-0C2D-4710-8F53-61ECF1F08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ABD31992-BE0B-425E-824B-C04116180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372607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588B940-EEA8-420E-9C03-6AF9F25E47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0D4A39FF-6143-4FA0-99D3-8334D1293C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0FB1C107-431C-4FBC-A95B-8E444EA504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4646DEE6-F603-4818-B633-0C2B957AE4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651420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06EB2D3B-256D-4D61-90AE-0DC8AFAE3B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2EAFFA71-9EB1-4B47-832B-944EB2FB81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84890E0D-EED9-4068-99FC-E58B6EB55D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177145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BA421B9-6BD5-4BF9-BFEC-10F7BE2EA2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F75E9E4-D473-45FE-AF15-5E65764138B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8185772E-82BC-492B-86CB-97851920E3D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CE909B9-9810-4EC8-AE99-9E80E758B2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92265820-6292-43FD-B796-A4DA6402D7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2E02BD85-6107-4FBF-A433-BDE04695AC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9428787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28B8B63-69F7-4379-924C-CC9400B5D9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1C950C9E-9110-43D5-84C8-B0E133428EB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A4E75F4F-7E82-4776-87CF-4CE108A93A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1009826C-D18F-482A-A1D4-731E349782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EDEEC89-0AB9-41C2-847E-1775DF6B67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8BFCB4B3-865F-4893-94F9-D376A0D10D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0641046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17FB72B-7DBF-47B8-AF14-5E9A874654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6E7A1E73-C566-4F2F-A26D-8A88DEE829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53762D79-0426-4423-8E71-3517366AA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EEF29CF-B700-4502-9859-B9A9B598D1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68D6CB2-6527-4663-85A9-0FDBC9CBAE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3666972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4B184C30-2B84-4ED8-8277-08AFEA232FF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408D39-8FA1-41BE-AF9A-7E69F46162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F7CB0E7-583E-4D72-90B3-45B6940281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1D72E91-2BAE-42C6-8549-2B7DDC477E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5A9023B-3B80-4821-888A-A75F337FCE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34706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300"/>
              <a:buFont typeface="Calibri"/>
              <a:buNone/>
              <a:defRPr sz="33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2pPr>
            <a:lvl3pPr lvl="2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3pPr>
            <a:lvl4pPr lvl="3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4pPr>
            <a:lvl5pPr lvl="4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5pPr>
            <a:lvl6pPr lvl="5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6pPr>
            <a:lvl7pPr lvl="6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7pPr>
            <a:lvl8pPr lvl="7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8pPr>
            <a:lvl9pPr lvl="8">
              <a:spcBef>
                <a:spcPts val="0"/>
              </a:spcBef>
              <a:spcAft>
                <a:spcPts val="0"/>
              </a:spcAft>
              <a:buSzPts val="1100"/>
              <a:buNone/>
              <a:defRPr sz="1400"/>
            </a:lvl9pPr>
          </a:lstStyle>
          <a:p>
            <a:endParaRPr/>
          </a:p>
        </p:txBody>
      </p:sp>
      <p:sp>
        <p:nvSpPr>
          <p:cNvPr id="11" name="Google Shape;11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t" anchorCtr="0">
            <a:normAutofit/>
          </a:bodyPr>
          <a:lstStyle>
            <a:lvl1pPr marL="457200" marR="0" lvl="0" indent="-361950" algn="l" rtl="0">
              <a:lnSpc>
                <a:spcPct val="9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sz="21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429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2385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sz="15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17500" algn="l" rtl="0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•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" name="Google Shape;12;p4"/>
          <p:cNvSpPr txBox="1">
            <a:spLocks noGrp="1"/>
          </p:cNvSpPr>
          <p:nvPr>
            <p:ph type="dt" idx="10"/>
          </p:nvPr>
        </p:nvSpPr>
        <p:spPr>
          <a:xfrm>
            <a:off x="8382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" name="Google Shape;13;p4"/>
          <p:cNvSpPr txBox="1">
            <a:spLocks noGrp="1"/>
          </p:cNvSpPr>
          <p:nvPr>
            <p:ph type="ftr" idx="11"/>
          </p:nvPr>
        </p:nvSpPr>
        <p:spPr>
          <a:xfrm>
            <a:off x="4038600" y="6356351"/>
            <a:ext cx="41148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1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1867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" name="Google Shape;14;p4"/>
          <p:cNvSpPr txBox="1">
            <a:spLocks noGrp="1"/>
          </p:cNvSpPr>
          <p:nvPr>
            <p:ph type="sldNum" idx="12"/>
          </p:nvPr>
        </p:nvSpPr>
        <p:spPr>
          <a:xfrm>
            <a:off x="8610600" y="6356351"/>
            <a:ext cx="2743200" cy="36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34275" rIns="68575" bIns="34275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s-ES" smtClean="0"/>
              <a:pPr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6676895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3" r:id="rId1"/>
    <p:sldLayoutId id="2147483664" r:id="rId2"/>
    <p:sldLayoutId id="2147483665" r:id="rId3"/>
    <p:sldLayoutId id="2147483666" r:id="rId4"/>
    <p:sldLayoutId id="2147483667" r:id="rId5"/>
    <p:sldLayoutId id="2147483668" r:id="rId6"/>
    <p:sldLayoutId id="2147483669" r:id="rId7"/>
    <p:sldLayoutId id="2147483670" r:id="rId8"/>
    <p:sldLayoutId id="2147483671" r:id="rId9"/>
    <p:sldLayoutId id="2147483672" r:id="rId10"/>
    <p:sldLayoutId id="2147483673" r:id="rId11"/>
    <p:sldLayoutId id="2147483674" r:id="rId12"/>
    <p:sldLayoutId id="2147483675" r:id="rId1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02AF15D5-2567-4523-B012-B5AD37772C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5EBCD78E-D4D7-4793-9FDE-BCB4B822104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A3B87A9-7A9E-4712-B50B-AA2CF5C6DDC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E27616-5448-4F8A-AB29-E46451DDA925}" type="datetimeFigureOut">
              <a:rPr lang="es-ES" smtClean="0"/>
              <a:t>02/10/2026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210A8FD-8BDD-4F71-A422-EDEC2BE17B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EB18149C-1183-4C7A-ACA1-7CCE9AA3A6D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0B68CB-A68A-4AE9-940F-32C8C94E75D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759702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384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g2954950de3f_0_94"/>
          <p:cNvSpPr txBox="1">
            <a:spLocks noGrp="1"/>
          </p:cNvSpPr>
          <p:nvPr>
            <p:ph type="ctrTitle" idx="4294967295"/>
          </p:nvPr>
        </p:nvSpPr>
        <p:spPr>
          <a:xfrm>
            <a:off x="6545263" y="3182938"/>
            <a:ext cx="5646737" cy="96837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 algn="r">
              <a:spcBef>
                <a:spcPts val="0"/>
              </a:spcBef>
              <a:buClr>
                <a:schemeClr val="dk1"/>
              </a:buClr>
              <a:buSzPts val="4500"/>
            </a:pPr>
            <a:r>
              <a:rPr lang="es-ES" sz="2533" b="1">
                <a:solidFill>
                  <a:srgbClr val="1C73E8"/>
                </a:solidFill>
                <a:latin typeface="Montserrat"/>
                <a:ea typeface="Montserrat"/>
                <a:cs typeface="Montserrat"/>
                <a:sym typeface="Montserrat"/>
              </a:rPr>
              <a:t>Insertar título de ponencia</a:t>
            </a:r>
            <a:endParaRPr sz="2533" b="1">
              <a:solidFill>
                <a:srgbClr val="1C73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sp>
        <p:nvSpPr>
          <p:cNvPr id="139" name="Google Shape;139;g2954950de3f_0_94"/>
          <p:cNvSpPr txBox="1">
            <a:spLocks noGrp="1"/>
          </p:cNvSpPr>
          <p:nvPr>
            <p:ph type="ctrTitle" idx="4294967295"/>
          </p:nvPr>
        </p:nvSpPr>
        <p:spPr>
          <a:xfrm>
            <a:off x="7080250" y="4270375"/>
            <a:ext cx="5111750" cy="13684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 algn="r">
              <a:spcBef>
                <a:spcPts val="0"/>
              </a:spcBef>
              <a:buClr>
                <a:schemeClr val="dk1"/>
              </a:buClr>
              <a:buSzPts val="4500"/>
            </a:pPr>
            <a:r>
              <a:rPr lang="es-ES" sz="25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Insertar autor/a ponencia</a:t>
            </a:r>
            <a:endParaRPr sz="25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  <p:sp>
        <p:nvSpPr>
          <p:cNvPr id="140" name="Google Shape;140;g2954950de3f_0_94"/>
          <p:cNvSpPr txBox="1">
            <a:spLocks noGrp="1"/>
          </p:cNvSpPr>
          <p:nvPr>
            <p:ph type="ctrTitle" idx="4294967295"/>
          </p:nvPr>
        </p:nvSpPr>
        <p:spPr>
          <a:xfrm>
            <a:off x="6310313" y="2527300"/>
            <a:ext cx="5881687" cy="65563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 algn="r">
              <a:spcBef>
                <a:spcPts val="0"/>
              </a:spcBef>
              <a:buClr>
                <a:schemeClr val="dk1"/>
              </a:buClr>
              <a:buSzPct val="214285"/>
            </a:pPr>
            <a:r>
              <a:rPr lang="es-ES" sz="3733" b="1">
                <a:solidFill>
                  <a:srgbClr val="1C73E8"/>
                </a:solidFill>
                <a:latin typeface="Montserrat"/>
                <a:ea typeface="Montserrat"/>
                <a:cs typeface="Montserrat"/>
                <a:sym typeface="Montserrat"/>
              </a:rPr>
              <a:t>Nº MESA</a:t>
            </a:r>
            <a:endParaRPr sz="3733" b="1">
              <a:solidFill>
                <a:srgbClr val="1C73E8"/>
              </a:solidFill>
              <a:latin typeface="Montserrat"/>
              <a:ea typeface="Montserrat"/>
              <a:cs typeface="Montserrat"/>
              <a:sym typeface="Montserrat"/>
            </a:endParaRPr>
          </a:p>
          <a:p>
            <a:pPr algn="r">
              <a:spcBef>
                <a:spcPts val="0"/>
              </a:spcBef>
              <a:buClr>
                <a:schemeClr val="dk1"/>
              </a:buClr>
              <a:buSzPct val="214285"/>
            </a:pPr>
            <a:endParaRPr sz="2800" b="1">
              <a:solidFill>
                <a:srgbClr val="1C73E8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</p:spTree>
    <p:extLst>
      <p:ext uri="{BB962C8B-B14F-4D97-AF65-F5344CB8AC3E}">
        <p14:creationId xmlns:p14="http://schemas.microsoft.com/office/powerpoint/2010/main" val="12377555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g2978ca7607e_0_0"/>
          <p:cNvSpPr txBox="1">
            <a:spLocks noGrp="1"/>
          </p:cNvSpPr>
          <p:nvPr>
            <p:ph type="ctrTitle" idx="4294967295"/>
          </p:nvPr>
        </p:nvSpPr>
        <p:spPr>
          <a:xfrm>
            <a:off x="0" y="1733550"/>
            <a:ext cx="11417300" cy="38957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500"/>
            </a:pPr>
            <a:r>
              <a:rPr lang="es-ES" sz="21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Caja de texto para información</a:t>
            </a:r>
            <a:endParaRPr sz="21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3225874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" name="Google Shape;152;g2978ca7607e_0_170"/>
          <p:cNvSpPr txBox="1">
            <a:spLocks noGrp="1"/>
          </p:cNvSpPr>
          <p:nvPr>
            <p:ph type="ctrTitle" idx="4294967295"/>
          </p:nvPr>
        </p:nvSpPr>
        <p:spPr>
          <a:xfrm>
            <a:off x="0" y="1733550"/>
            <a:ext cx="11417300" cy="3895725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91433" tIns="45700" rIns="91433" bIns="45700" rtlCol="0" anchor="t" anchorCtr="0">
            <a:normAutofit/>
          </a:bodyPr>
          <a:lstStyle/>
          <a:p>
            <a:pPr>
              <a:spcBef>
                <a:spcPts val="0"/>
              </a:spcBef>
              <a:buClr>
                <a:schemeClr val="dk1"/>
              </a:buClr>
              <a:buSzPts val="4500"/>
            </a:pPr>
            <a:r>
              <a:rPr lang="es-ES" sz="2133">
                <a:solidFill>
                  <a:srgbClr val="1C73E8"/>
                </a:solidFill>
                <a:latin typeface="Montserrat Medium"/>
                <a:ea typeface="Montserrat Medium"/>
                <a:cs typeface="Montserrat Medium"/>
                <a:sym typeface="Montserrat Medium"/>
              </a:rPr>
              <a:t>Caja de texto para información</a:t>
            </a:r>
            <a:endParaRPr sz="2133">
              <a:solidFill>
                <a:srgbClr val="1C73E8"/>
              </a:solidFill>
              <a:latin typeface="Montserrat Medium"/>
              <a:ea typeface="Montserrat Medium"/>
              <a:cs typeface="Montserrat Medium"/>
              <a:sym typeface="Montserrat Medium"/>
            </a:endParaRPr>
          </a:p>
        </p:txBody>
      </p:sp>
    </p:spTree>
    <p:extLst>
      <p:ext uri="{BB962C8B-B14F-4D97-AF65-F5344CB8AC3E}">
        <p14:creationId xmlns:p14="http://schemas.microsoft.com/office/powerpoint/2010/main" val="21629421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95301455"/>
      </p:ext>
    </p:extLst>
  </p:cSld>
  <p:clrMapOvr>
    <a:masterClrMapping/>
  </p:clrMapOvr>
</p:sld>
</file>

<file path=ppt/theme/theme1.xml><?xml version="1.0" encoding="utf-8"?>
<a:theme xmlns:a="http://schemas.openxmlformats.org/drawingml/2006/main" name="1_Tema de Offic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96</TotalTime>
  <Words>23</Words>
  <Application>Microsoft Office PowerPoint</Application>
  <PresentationFormat>Panorámica</PresentationFormat>
  <Paragraphs>7</Paragraphs>
  <Slides>4</Slides>
  <Notes>4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4</vt:i4>
      </vt:variant>
    </vt:vector>
  </HeadingPairs>
  <TitlesOfParts>
    <vt:vector size="12" baseType="lpstr">
      <vt:lpstr>Arial</vt:lpstr>
      <vt:lpstr>Calibri</vt:lpstr>
      <vt:lpstr>Calibri Light</vt:lpstr>
      <vt:lpstr>Montserrat</vt:lpstr>
      <vt:lpstr>Montserrat ExtraBold</vt:lpstr>
      <vt:lpstr>Montserrat Medium</vt:lpstr>
      <vt:lpstr>1_Tema de Office</vt:lpstr>
      <vt:lpstr>Diseño personalizado</vt:lpstr>
      <vt:lpstr>Insertar título de ponencia</vt:lpstr>
      <vt:lpstr>Caja de texto para información</vt:lpstr>
      <vt:lpstr>Caja de texto para información</vt:lpstr>
      <vt:lpstr>Presentación de PowerPoint</vt:lpstr>
    </vt:vector>
  </TitlesOfParts>
  <Company>Comunidad de Madrid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Insertar título de ponencia</dc:title>
  <dc:creator>del Rey Granado.Yolanda</dc:creator>
  <cp:lastModifiedBy>Pedro Santos</cp:lastModifiedBy>
  <cp:revision>8</cp:revision>
  <dcterms:created xsi:type="dcterms:W3CDTF">2024-11-06T10:20:34Z</dcterms:created>
  <dcterms:modified xsi:type="dcterms:W3CDTF">2026-10-02T17:21:42Z</dcterms:modified>
</cp:coreProperties>
</file>